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/>
          </a:bodyPr>
          <a:lstStyle/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3600" dirty="0"/>
              <a:t>Graph 2</a:t>
            </a:r>
            <a:r>
              <a:rPr lang="en-US" sz="3600" i="1" dirty="0"/>
              <a:t>x </a:t>
            </a:r>
            <a:r>
              <a:rPr lang="en-US" sz="3600" dirty="0"/>
              <a:t>– 5</a:t>
            </a:r>
            <a:r>
              <a:rPr lang="en-US" sz="3600" i="1" dirty="0"/>
              <a:t>y</a:t>
            </a:r>
            <a:r>
              <a:rPr lang="en-US" sz="3600" dirty="0"/>
              <a:t> = </a:t>
            </a:r>
            <a:r>
              <a:rPr lang="en-US" sz="3600" dirty="0" smtClean="0"/>
              <a:t>10.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endParaRPr lang="en-US" sz="3600" dirty="0"/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Graph  </a:t>
            </a:r>
            <a:r>
              <a:rPr lang="en-US" sz="4000" i="1" dirty="0"/>
              <a:t>x</a:t>
            </a:r>
            <a:r>
              <a:rPr lang="en-US" sz="4000" dirty="0"/>
              <a:t> = 3.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 </a:t>
            </a:r>
            <a:endParaRPr lang="en-US" sz="4400" dirty="0" smtClean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" r="4166" b="6410"/>
          <a:stretch/>
        </p:blipFill>
        <p:spPr bwMode="auto">
          <a:xfrm>
            <a:off x="1143000" y="1676400"/>
            <a:ext cx="424815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29000"/>
            <a:ext cx="36766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109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2.3 Quiz</vt:lpstr>
      <vt:lpstr>2.3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90</cp:revision>
  <dcterms:created xsi:type="dcterms:W3CDTF">2010-08-17T17:31:29Z</dcterms:created>
  <dcterms:modified xsi:type="dcterms:W3CDTF">2012-04-02T19:10:50Z</dcterms:modified>
</cp:coreProperties>
</file>